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157192"/>
            <a:ext cx="7992888" cy="17008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Михалёва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Лариса Константиновна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05273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Значение пальчикового театра в развитии речи дошкольников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rebenok.com/img/8210_400_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30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http://cs1.livemaster.ru/foto/large/198152877--kukly-igrushki-palchikovyj-teatr-teremok-n443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01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1.bp.blogspot.com/-9c3hHS0_b0c/T13SxDrQWnI/AAAAAAAAAlQ/jz-5bmXnE8Y/s1600/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5940425" cy="4221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7728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Игрушки из фетра для пальчикового театра.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6" name="Содержимое 5" descr="http://www.razvivalki.ru/s/tri-medvedya-palchikovyj-kukolnyj-teatr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686800" cy="1891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Можно просто купить деревянные фигурки для показа пальчикового театра.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kroha.ru/image/cache/data/1425030213.2502-600x6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telegraf-spb.ru/published/publicdata/B622311/attachments/SC/products_pictures/Gusi_lebedi_1_enl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Тренируйте пальчики!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Станет рука сильной,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Головушка умной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речь правильной красивой.</a:t>
            </a:r>
          </a:p>
          <a:p>
            <a:pPr algn="ctr">
              <a:lnSpc>
                <a:spcPct val="150000"/>
              </a:lnSpc>
              <a:buNone/>
            </a:pP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.pfst.net/2011.02/48597088068aa33ecfb08b445955d7f751e85b965e_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narodnimisredstvami.ru/wp-content/uploads/2014/12/Lechenie-gribka-mezhdu-paltsami-ruk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«Истоки способностей и дарований детей – на кончиках пальцев. От них идут тончайшие ручейки, которые питают источник творческой мысли. Другими словами: чем больше мастерства в детской руке, тем умнее ребенок»</a:t>
            </a: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dirty="0" smtClean="0"/>
              <a:t>Василий Александрович Сухомлинский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Движения пальцев рук стимулируют развитие центральной нервной системы и ускоряют развитие речи ребенка.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Смысл пальчиковых игр заключается в том, что нервные окончания рук воздействуют на мозг ребёнка и мозговая деятельность активизируется. Другими словами, формирование речи совершается под влиянием импульсов идущих от рук.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можно использовать для развития пальцев и кистей рук,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значит для развития речи ребёнка?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Пальчиковый кукольный театр из бумаги.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изготовлению пальчикового театра из бумаги можно и нужно привлечь детей. Процесс создания фигур из бумаги может оказаться для них очень интересным.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122012.imgbb.ru/user/46/461121/1/082f5fdb2127568d511a05cb6a73a7e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128" cy="39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karakyli.ru/wp-content/uploads/2014/05/teatr-futbol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7975"/>
            <a:ext cx="5580112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Вязаные игрушки для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пальчикового театра.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Мамы и бабушки могут связать на спицах или сшить из ткани персонажей для разных сказок.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</TotalTime>
  <Words>199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Михалёва  Лариса Константиновна   учитель-логопед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Игрушки из фетра для пальчикового театра. </vt:lpstr>
      <vt:lpstr>Можно просто купить деревянные фигурки для показа пальчикового театра.   </vt:lpstr>
      <vt:lpstr>Слайд 13</vt:lpstr>
      <vt:lpstr>Слайд 14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Михалёва Лариса Константиновна  учитель-логопед </dc:title>
  <dc:creator>МБДОУ №108</dc:creator>
  <cp:lastModifiedBy>МБДОУ №108</cp:lastModifiedBy>
  <cp:revision>4</cp:revision>
  <dcterms:created xsi:type="dcterms:W3CDTF">2015-11-24T09:27:29Z</dcterms:created>
  <dcterms:modified xsi:type="dcterms:W3CDTF">2015-11-25T07:57:36Z</dcterms:modified>
</cp:coreProperties>
</file>